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9"/>
  </p:notesMasterIdLst>
  <p:handoutMasterIdLst>
    <p:handoutMasterId r:id="rId50"/>
  </p:handoutMasterIdLst>
  <p:sldIdLst>
    <p:sldId id="380" r:id="rId2"/>
    <p:sldId id="600" r:id="rId3"/>
    <p:sldId id="601" r:id="rId4"/>
    <p:sldId id="604" r:id="rId5"/>
    <p:sldId id="477" r:id="rId6"/>
    <p:sldId id="644" r:id="rId7"/>
    <p:sldId id="645" r:id="rId8"/>
    <p:sldId id="646" r:id="rId9"/>
    <p:sldId id="647" r:id="rId10"/>
    <p:sldId id="648" r:id="rId11"/>
    <p:sldId id="649" r:id="rId12"/>
    <p:sldId id="650" r:id="rId13"/>
    <p:sldId id="651" r:id="rId14"/>
    <p:sldId id="652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63" r:id="rId26"/>
    <p:sldId id="664" r:id="rId27"/>
    <p:sldId id="665" r:id="rId28"/>
    <p:sldId id="666" r:id="rId29"/>
    <p:sldId id="667" r:id="rId30"/>
    <p:sldId id="668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7" r:id="rId40"/>
    <p:sldId id="678" r:id="rId41"/>
    <p:sldId id="679" r:id="rId42"/>
    <p:sldId id="680" r:id="rId43"/>
    <p:sldId id="681" r:id="rId44"/>
    <p:sldId id="682" r:id="rId45"/>
    <p:sldId id="683" r:id="rId46"/>
    <p:sldId id="684" r:id="rId47"/>
    <p:sldId id="685" r:id="rId48"/>
  </p:sldIdLst>
  <p:sldSz cx="121618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74245" autoAdjust="0"/>
  </p:normalViewPr>
  <p:slideViewPr>
    <p:cSldViewPr>
      <p:cViewPr varScale="1">
        <p:scale>
          <a:sx n="85" d="100"/>
          <a:sy n="85" d="100"/>
        </p:scale>
        <p:origin x="804" y="84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6B26-ABA5-4D05-A37C-20E3632A5D8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D096-5737-4D04-90E1-9140EFEBC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84225E-8FD8-488A-857B-B299F5226660}" type="datetimeFigureOut">
              <a:rPr lang="ru-RU" smtClean="0"/>
              <a:pPr/>
              <a:t>24.03.2019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1279525"/>
            <a:ext cx="6124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D93089-2B18-4479-9D89-433D55832C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169A-D17D-4BF4-A5AB-3C4ADEA58C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98" y="1447801"/>
            <a:ext cx="880382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098" y="4777380"/>
            <a:ext cx="880382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Николай Комиссаренко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4800587"/>
            <a:ext cx="880382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098" y="685800"/>
            <a:ext cx="880382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9" y="5367325"/>
            <a:ext cx="880382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1447800"/>
            <a:ext cx="880382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880382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906" y="1447800"/>
            <a:ext cx="797952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5625" y="3771174"/>
            <a:ext cx="7261640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4350657"/>
            <a:ext cx="880382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073" y="971253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407" y="2613787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3124201"/>
            <a:ext cx="8803826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7" y="4777381"/>
            <a:ext cx="880382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19" y="6172200"/>
            <a:ext cx="1219200" cy="304045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119" y="6096000"/>
            <a:ext cx="3859795" cy="304047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81" y="1981200"/>
            <a:ext cx="29395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0849" y="2667000"/>
            <a:ext cx="292010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4052" y="1981200"/>
            <a:ext cx="29289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3524" y="2667000"/>
            <a:ext cx="293950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1981200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07075" y="2667000"/>
            <a:ext cx="29248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49" y="4250949"/>
            <a:ext cx="2932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0849" y="2209800"/>
            <a:ext cx="29327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0849" y="4827212"/>
            <a:ext cx="293277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754" y="4250949"/>
            <a:ext cx="2923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79753" y="2209800"/>
            <a:ext cx="292327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78403" y="4827211"/>
            <a:ext cx="292714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4250949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07074" y="2209800"/>
            <a:ext cx="29248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06950" y="4827209"/>
            <a:ext cx="292873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3669" y="430214"/>
            <a:ext cx="174826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49" y="887414"/>
            <a:ext cx="7404785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294A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2861734"/>
            <a:ext cx="880382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8" y="4777381"/>
            <a:ext cx="880382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583" y="2060576"/>
            <a:ext cx="438546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505" y="2056093"/>
            <a:ext cx="438546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1905000"/>
            <a:ext cx="43854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583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0507" y="1905000"/>
            <a:ext cx="43854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0507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1" y="228600"/>
            <a:ext cx="12149169" cy="534988"/>
            <a:chOff x="0" y="0"/>
            <a:chExt cx="5754" cy="33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1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495" cy="169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3" y="169"/>
              <a:ext cx="86" cy="86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3" y="85"/>
              <a:ext cx="89" cy="85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58" y="169"/>
              <a:ext cx="87" cy="84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73" y="253"/>
              <a:ext cx="86" cy="85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6" y="1447800"/>
            <a:ext cx="3392650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780" y="1447800"/>
            <a:ext cx="518314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6" y="3129281"/>
            <a:ext cx="33926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52" y="1854192"/>
            <a:ext cx="50803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2354" y="1143000"/>
            <a:ext cx="319248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507239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27025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1864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587714" y="1676400"/>
            <a:ext cx="281242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79623" y="1"/>
            <a:ext cx="159942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84588" y="6096000"/>
            <a:ext cx="991276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2052919"/>
            <a:ext cx="892440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29290" y="1791078"/>
            <a:ext cx="990599" cy="3040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24654" y="3225675"/>
            <a:ext cx="3859795" cy="304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26929" y="295730"/>
            <a:ext cx="836125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1" y="1"/>
            <a:ext cx="12149169" cy="6848475"/>
            <a:chOff x="0" y="0"/>
            <a:chExt cx="5754" cy="4314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4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0" y="672"/>
              <a:ext cx="1798" cy="1981"/>
              <a:chOff x="0" y="672"/>
              <a:chExt cx="1798" cy="1981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359" y="2250"/>
                <a:ext cx="359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075" y="1060"/>
                <a:ext cx="358" cy="403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430" y="672"/>
                <a:ext cx="368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714" y="2250"/>
                <a:ext cx="365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430" y="1060"/>
                <a:ext cx="368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14" y="1459"/>
                <a:ext cx="365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0" y="1459"/>
                <a:ext cx="364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1075" y="1459"/>
                <a:ext cx="358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359" y="1852"/>
                <a:ext cx="359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714" y="1852"/>
                <a:ext cx="365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708" r:id="rId19"/>
    <p:sldLayoutId id="2147483709" r:id="rId20"/>
    <p:sldLayoutId id="2147483722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294A7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rgbClr val="0070C0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rgbClr val="0070C0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rgbClr val="0070C0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b="1" dirty="0"/>
              <a:t>Администрирование</a:t>
            </a:r>
            <a:br>
              <a:rPr lang="ru-RU" sz="4400" b="1" dirty="0"/>
            </a:br>
            <a:r>
              <a:rPr lang="en-US" sz="4400" b="1" dirty="0"/>
              <a:t>Apache Spark</a:t>
            </a:r>
            <a:br>
              <a:rPr lang="en-US" sz="3600" b="1" dirty="0"/>
            </a:b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F7A8F-80E1-4F1A-9E20-002A4AEE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7" y="2324101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Hadoop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B34E8-1A18-4C22-A492-7CD8DB1E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98088"/>
            <a:ext cx="8747919" cy="4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7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Hadoop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81C8E-83FB-48D5-B382-B183E461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4" y="1631245"/>
            <a:ext cx="8519318" cy="42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3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Hadoop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386A3-C6D0-4B1D-A841-7566FE94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7511185" cy="35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Hadoop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22E3B-AAAC-4749-AF05-3486411CD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8" y="1600201"/>
            <a:ext cx="7111850" cy="34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Перемешивание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Hadoop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EBCF9-02D4-4326-9519-0DEE9035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1" y="1600201"/>
            <a:ext cx="7838196" cy="39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6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0DB56-E92E-4251-B609-C6365E65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7909719" cy="38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1784F-3478-4A40-91B8-618B72FB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46139"/>
            <a:ext cx="7223919" cy="36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ECE88-4E40-407B-BA9D-3EE5E305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4" y="1600201"/>
            <a:ext cx="7662862" cy="41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51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9F28B-7B39-4C89-BB20-EA4C6F52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1" y="1600201"/>
            <a:ext cx="7975854" cy="3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17F9B-1ECA-405A-ABFE-FEE5A19BC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9381456" cy="38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3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Практика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4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/>
              <a:t>БАСОВ ЮРИЙ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A86C8-4237-4C3F-8D28-394BAF77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689" y="452718"/>
            <a:ext cx="456753" cy="1147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EAB7A-50E7-4DD6-A67A-79D801B1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7244052" cy="41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2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Shuffle Manager </a:t>
            </a:r>
            <a:r>
              <a:rPr lang="ru-RU" dirty="0"/>
              <a:t>в </a:t>
            </a:r>
            <a:r>
              <a:rPr lang="en-US" dirty="0"/>
              <a:t>Spark </a:t>
            </a:r>
            <a:r>
              <a:rPr lang="ru-RU" dirty="0"/>
              <a:t>(часть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A9FFF5-E313-410D-B863-B97928E3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622" y="714833"/>
            <a:ext cx="376124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B5690-FC70-469C-9C2F-9A5568A8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1" y="1648458"/>
            <a:ext cx="5386387" cy="356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4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Shuffle Manager </a:t>
            </a:r>
            <a:r>
              <a:rPr lang="ru-RU" dirty="0"/>
              <a:t>в </a:t>
            </a:r>
            <a:r>
              <a:rPr lang="en-US" dirty="0"/>
              <a:t>Spark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18D63-8078-489E-A752-2691E2AC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924" y="762839"/>
            <a:ext cx="291822" cy="780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09BC4E-060F-4D49-BC87-4888E6A9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17134"/>
            <a:ext cx="6385719" cy="303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76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6744D1-108E-4D45-A62B-ABE99574A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337" y="1244497"/>
            <a:ext cx="6710259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8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612A4-79D7-4165-90EA-6EBFF5EB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5849A-0E3E-441B-8B18-2FAF4588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10731196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612A4-79D7-4165-90EA-6EBFF5EB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8C137-F4CD-4492-A260-270AEC5B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1" y="1486255"/>
            <a:ext cx="6478508" cy="480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2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612A4-79D7-4165-90EA-6EBFF5EB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0DF08-11C1-487B-A0A6-4762B147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2986970"/>
            <a:ext cx="10909234" cy="998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AC7BF-84EA-4AF8-9F35-591C22737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1" y="1596214"/>
            <a:ext cx="10909234" cy="99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EEE883F-5740-4EF0-ADC5-92C6C8B7E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13" y="1447800"/>
            <a:ext cx="7829895" cy="37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4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B6099-C3F8-4FFA-8CF5-FDB62F40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2" y="1614521"/>
            <a:ext cx="10096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1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121D7-5ED3-401C-8D1D-5C505FFC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71978"/>
            <a:ext cx="8835537" cy="44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0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Сгруппируйте имя и блюдо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E777A1-6398-491E-A938-F09C9F29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98" y="856656"/>
            <a:ext cx="63627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0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38DA0-BC71-48BE-8291-90E46EEF1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0"/>
            <a:ext cx="8901827" cy="44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4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F2F39-A6AD-461E-BE3C-9E695E525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2" y="1600201"/>
            <a:ext cx="7528719" cy="37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83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BECBA-B9F8-443E-BDF8-0FC7F439C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7985919" cy="40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8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5F84F-88F0-47AC-BAD6-D342B7CC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3023"/>
            <a:ext cx="24288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AD103-7CF4-4539-90F0-74BF242AC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3" y="1439821"/>
            <a:ext cx="8976519" cy="46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9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74351-354C-4534-98E0-E370A444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97379"/>
            <a:ext cx="7681119" cy="387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FDCD-2DB4-4C94-B072-959AD590C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0" y="1600201"/>
            <a:ext cx="6591300" cy="39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8B1D6-4B28-4BEF-A2ED-9B9C88E0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6928845" cy="34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0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51068-D957-4245-8070-33917B77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5845"/>
            <a:ext cx="42481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8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36002-1290-42E9-A323-37342D71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8" y="1600201"/>
            <a:ext cx="8519319" cy="41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3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Выведите заказ в файл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547C7-9F51-46DE-938A-6135CE50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98" y="381000"/>
            <a:ext cx="64674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59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A1B49-E63F-48E8-8DE1-57E8F374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69" y="1600201"/>
            <a:ext cx="7604919" cy="379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3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A0B3A-5ED0-4728-B4C7-75FF5728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0" y="1524000"/>
            <a:ext cx="8229328" cy="34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3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15AAB-0257-4BB9-9C95-92DE9F77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2" y="1540934"/>
            <a:ext cx="8519319" cy="42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89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52B3-3166-45B1-A837-A26BE9E3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845973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11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1A2C5-3A40-4CFF-9AC0-49AA1CEB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8" y="1507423"/>
            <a:ext cx="7681119" cy="384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16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9CC76-FCEB-4963-9CC8-045DE802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14312"/>
            <a:ext cx="7985919" cy="417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54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CA3D0-ABB5-43AC-9EBB-3BF3BFDE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5" y="1597380"/>
            <a:ext cx="3297864" cy="39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6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By Key </a:t>
            </a:r>
            <a:r>
              <a:rPr lang="ru-RU" dirty="0"/>
              <a:t>и </a:t>
            </a:r>
            <a:r>
              <a:rPr lang="en-US" dirty="0"/>
              <a:t>Group By Key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F11CA-33B1-4A86-8D70-EF2FE7FE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866" y="894437"/>
            <a:ext cx="371880" cy="70576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F260B-0E15-46A0-9A15-8C301B61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584DD-7AA6-445F-89EC-0B85B60F7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563930"/>
            <a:ext cx="8444189" cy="40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solidFill>
                  <a:schemeClr val="accent3"/>
                </a:solidFill>
              </a:rPr>
              <a:t>Вопросы</a:t>
            </a:r>
            <a:r>
              <a:rPr lang="en-US" sz="4000" dirty="0">
                <a:solidFill>
                  <a:schemeClr val="accent3"/>
                </a:solidFill>
              </a:rPr>
              <a:t>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6482" name="AutoShape 2" descr="Image result for вопросы"/>
          <p:cNvSpPr>
            <a:spLocks noChangeAspect="1" noChangeArrowheads="1"/>
          </p:cNvSpPr>
          <p:nvPr/>
        </p:nvSpPr>
        <p:spPr bwMode="auto">
          <a:xfrm>
            <a:off x="206920" y="-144463"/>
            <a:ext cx="405395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484" name="Picture 4" descr="Image result for вопрос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719" y="2286000"/>
            <a:ext cx="6765022" cy="319087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происходит перемешивание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F3DE61-A592-4EE2-A811-C67A4A187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071" y="1152983"/>
            <a:ext cx="7793644" cy="4525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91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происходит перемешивание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3A362-5ABC-4034-8271-B3E3D71E7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7" y="1527297"/>
            <a:ext cx="7643812" cy="45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3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происходит перемешивание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D3CB0-D42B-4E09-8167-D73D19E8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03963"/>
            <a:ext cx="8290719" cy="38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происходит перемешивание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C4B58-FF1A-4F75-8612-A96D6717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114" y="273564"/>
            <a:ext cx="387211" cy="13277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C99B4-1EAE-44D5-88A4-3B8FB40B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4E0EC-D8C3-41B9-A942-700AC6CB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720828"/>
            <a:ext cx="6258927" cy="32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78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dsm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bdsm</Template>
  <TotalTime>4404</TotalTime>
  <Words>295</Words>
  <Application>Microsoft Office PowerPoint</Application>
  <PresentationFormat>Custom</PresentationFormat>
  <Paragraphs>52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Century Gothic</vt:lpstr>
      <vt:lpstr>Wingdings</vt:lpstr>
      <vt:lpstr>Wingdings 3</vt:lpstr>
      <vt:lpstr>bdsm</vt:lpstr>
      <vt:lpstr>Администрирование Apache Spark </vt:lpstr>
      <vt:lpstr>Практика</vt:lpstr>
      <vt:lpstr>Сгруппируйте имя и блюдо</vt:lpstr>
      <vt:lpstr>Выведите заказ в файл</vt:lpstr>
      <vt:lpstr>Вопросы?</vt:lpstr>
      <vt:lpstr>Почему происходит перемешивание?</vt:lpstr>
      <vt:lpstr>Почему происходит перемешивание?</vt:lpstr>
      <vt:lpstr>Почему происходит перемешивание?</vt:lpstr>
      <vt:lpstr>Почему происходит перемешивание?</vt:lpstr>
      <vt:lpstr>Перемешивание на Hadoop</vt:lpstr>
      <vt:lpstr>Перемешивание на Hadoop</vt:lpstr>
      <vt:lpstr>Перемешивание на Hadoop</vt:lpstr>
      <vt:lpstr>Перемешивание на Hadoop</vt:lpstr>
      <vt:lpstr>Перемешивание на Hadoop</vt:lpstr>
      <vt:lpstr>Hash Shuffle Manager в Spark (часть 1)</vt:lpstr>
      <vt:lpstr>Hash Shuffle Manager в Spark (часть 1)</vt:lpstr>
      <vt:lpstr>Hash Shuffle Manager в Spark (часть 1)</vt:lpstr>
      <vt:lpstr>Hash Shuffle Manager в Spark (часть 1)</vt:lpstr>
      <vt:lpstr>Hash Shuffle Manager в Spark (часть 1)</vt:lpstr>
      <vt:lpstr>Hash Shuffle Manager в Spark (часть 1)</vt:lpstr>
      <vt:lpstr>Hash Shuffle Manager в Spark (часть 2)</vt:lpstr>
      <vt:lpstr>Soft Shuffle Manager в Spark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  <vt:lpstr>Reduce By Key и Group By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</dc:creator>
  <cp:lastModifiedBy>Yo Basov</cp:lastModifiedBy>
  <cp:revision>299</cp:revision>
  <dcterms:created xsi:type="dcterms:W3CDTF">2018-11-09T09:23:09Z</dcterms:created>
  <dcterms:modified xsi:type="dcterms:W3CDTF">2019-03-23T22:59:59Z</dcterms:modified>
</cp:coreProperties>
</file>